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5" r:id="rId10"/>
    <p:sldId id="267" r:id="rId11"/>
    <p:sldId id="268" r:id="rId12"/>
    <p:sldId id="269" r:id="rId13"/>
    <p:sldId id="270" r:id="rId14"/>
    <p:sldId id="271" r:id="rId15"/>
    <p:sldId id="273" r:id="rId16"/>
    <p:sldId id="308" r:id="rId17"/>
    <p:sldId id="274" r:id="rId18"/>
    <p:sldId id="275" r:id="rId19"/>
    <p:sldId id="276" r:id="rId20"/>
    <p:sldId id="277" r:id="rId21"/>
    <p:sldId id="279" r:id="rId22"/>
    <p:sldId id="280" r:id="rId23"/>
    <p:sldId id="281" r:id="rId24"/>
    <p:sldId id="283" r:id="rId25"/>
    <p:sldId id="284" r:id="rId26"/>
    <p:sldId id="285" r:id="rId27"/>
    <p:sldId id="303" r:id="rId28"/>
    <p:sldId id="309" r:id="rId29"/>
    <p:sldId id="304" r:id="rId30"/>
    <p:sldId id="310" r:id="rId31"/>
    <p:sldId id="307" r:id="rId32"/>
    <p:sldId id="287" r:id="rId33"/>
    <p:sldId id="288" r:id="rId34"/>
    <p:sldId id="289" r:id="rId35"/>
    <p:sldId id="290" r:id="rId36"/>
    <p:sldId id="291" r:id="rId37"/>
    <p:sldId id="292" r:id="rId38"/>
    <p:sldId id="293" r:id="rId39"/>
    <p:sldId id="295" r:id="rId40"/>
    <p:sldId id="294" r:id="rId41"/>
    <p:sldId id="296" r:id="rId42"/>
    <p:sldId id="298" r:id="rId43"/>
    <p:sldId id="299" r:id="rId44"/>
    <p:sldId id="300" r:id="rId45"/>
    <p:sldId id="301" r:id="rId46"/>
    <p:sldId id="30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81654"/>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02/06/2019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13</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15</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34</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37</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43</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10</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02/06/2019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02/06/2019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02/06/2019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02/06/2019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02/06/2019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02/06/2019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02/06/2019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4.png"/><Relationship Id="rId4"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integrassero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4" name="Registrazione schermo 2">
            <a:hlinkClick r:id="" action="ppaction://media"/>
            <a:extLst>
              <a:ext uri="{FF2B5EF4-FFF2-40B4-BE49-F238E27FC236}">
                <a16:creationId xmlns:a16="http://schemas.microsoft.com/office/drawing/2014/main" id="{70666D97-CF5A-4F90-BA88-1AFF36B096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838" y="1638891"/>
            <a:ext cx="6214324" cy="4909401"/>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causata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746108"/>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5" name="Registrazione schermo 4">
            <a:hlinkClick r:id="" action="ppaction://media"/>
            <a:extLst>
              <a:ext uri="{FF2B5EF4-FFF2-40B4-BE49-F238E27FC236}">
                <a16:creationId xmlns:a16="http://schemas.microsoft.com/office/drawing/2014/main" id="{ECFFD674-4DF3-4306-896D-1A7BFBE321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6072" y="1742642"/>
            <a:ext cx="6871855" cy="5044891"/>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4"/>
          <a:stretch>
            <a:fillRect/>
          </a:stretch>
        </p:blipFill>
        <p:spPr>
          <a:xfrm>
            <a:off x="5510851" y="5651636"/>
            <a:ext cx="947923" cy="745699"/>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5"/>
          <a:stretch>
            <a:fillRect/>
          </a:stretch>
        </p:blipFill>
        <p:spPr>
          <a:xfrm>
            <a:off x="6615996" y="3673875"/>
            <a:ext cx="1899354" cy="2710728"/>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4"/>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4"/>
          <a:stretch>
            <a:fillRect/>
          </a:stretch>
        </p:blipFill>
        <p:spPr>
          <a:xfrm>
            <a:off x="3423287" y="5638902"/>
            <a:ext cx="947923" cy="745699"/>
          </a:xfrm>
          <a:prstGeom prst="rect">
            <a:avLst/>
          </a:prstGeom>
        </p:spPr>
      </p:pic>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5" name="Registrazione schermo 1">
            <a:hlinkClick r:id="" action="ppaction://media"/>
            <a:extLst>
              <a:ext uri="{FF2B5EF4-FFF2-40B4-BE49-F238E27FC236}">
                <a16:creationId xmlns:a16="http://schemas.microsoft.com/office/drawing/2014/main" id="{9C2A4F9E-61C7-47D5-9FB5-24CD8A3B47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892156"/>
            <a:ext cx="6797675" cy="4403725"/>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svolgere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TotalTime>
  <Words>3369</Words>
  <Application>Microsoft Office PowerPoint</Application>
  <PresentationFormat>Presentazione su schermo (4:3)</PresentationFormat>
  <Paragraphs>294</Paragraphs>
  <Slides>46</Slides>
  <Notes>34</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46</vt:i4>
      </vt:variant>
    </vt:vector>
  </HeadingPairs>
  <TitlesOfParts>
    <vt:vector size="50"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81</cp:revision>
  <dcterms:created xsi:type="dcterms:W3CDTF">2019-05-15T14:10:37Z</dcterms:created>
  <dcterms:modified xsi:type="dcterms:W3CDTF">2019-06-02T11:10:20Z</dcterms:modified>
</cp:coreProperties>
</file>